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256" r:id="rId3"/>
    <p:sldId id="265" r:id="rId4"/>
    <p:sldId id="258" r:id="rId5"/>
    <p:sldId id="259" r:id="rId6"/>
    <p:sldId id="260" r:id="rId7"/>
    <p:sldId id="261" r:id="rId8"/>
    <p:sldId id="262" r:id="rId9"/>
    <p:sldId id="264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6C5A53-4FC0-4F76-B244-6DF28A6ACC38}" type="datetimeFigureOut">
              <a:rPr lang="en-US" smtClean="0"/>
              <a:t>9/10/2015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5DE149-4065-4913-AD81-064604319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877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http://www.mathrec.org/vector.html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DE149-4065-4913-AD81-06460431992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978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D3B92-6584-437F-91D0-38699E54A693}" type="datetimeFigureOut">
              <a:rPr lang="en-US" smtClean="0"/>
              <a:t>9/10/2015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814AC-C55D-494B-9A17-B6F32B0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872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D3B92-6584-437F-91D0-38699E54A693}" type="datetimeFigureOut">
              <a:rPr lang="en-US" smtClean="0"/>
              <a:t>9/10/2015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814AC-C55D-494B-9A17-B6F32B0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489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D3B92-6584-437F-91D0-38699E54A693}" type="datetimeFigureOut">
              <a:rPr lang="en-US" smtClean="0"/>
              <a:t>9/10/2015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814AC-C55D-494B-9A17-B6F32B0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182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D3B92-6584-437F-91D0-38699E54A693}" type="datetimeFigureOut">
              <a:rPr lang="en-US" smtClean="0"/>
              <a:t>9/10/2015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814AC-C55D-494B-9A17-B6F32B0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334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D3B92-6584-437F-91D0-38699E54A693}" type="datetimeFigureOut">
              <a:rPr lang="en-US" smtClean="0"/>
              <a:t>9/10/2015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814AC-C55D-494B-9A17-B6F32B0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298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D3B92-6584-437F-91D0-38699E54A693}" type="datetimeFigureOut">
              <a:rPr lang="en-US" smtClean="0"/>
              <a:t>9/10/2015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814AC-C55D-494B-9A17-B6F32B0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252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D3B92-6584-437F-91D0-38699E54A693}" type="datetimeFigureOut">
              <a:rPr lang="en-US" smtClean="0"/>
              <a:t>9/10/2015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814AC-C55D-494B-9A17-B6F32B0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204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D3B92-6584-437F-91D0-38699E54A693}" type="datetimeFigureOut">
              <a:rPr lang="en-US" smtClean="0"/>
              <a:t>9/10/2015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814AC-C55D-494B-9A17-B6F32B0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520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D3B92-6584-437F-91D0-38699E54A693}" type="datetimeFigureOut">
              <a:rPr lang="en-US" smtClean="0"/>
              <a:t>9/10/2015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814AC-C55D-494B-9A17-B6F32B0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037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D3B92-6584-437F-91D0-38699E54A693}" type="datetimeFigureOut">
              <a:rPr lang="en-US" smtClean="0"/>
              <a:t>9/10/2015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814AC-C55D-494B-9A17-B6F32B0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512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D3B92-6584-437F-91D0-38699E54A693}" type="datetimeFigureOut">
              <a:rPr lang="en-US" smtClean="0"/>
              <a:t>9/10/2015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814AC-C55D-494B-9A17-B6F32B0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629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D3B92-6584-437F-91D0-38699E54A693}" type="datetimeFigureOut">
              <a:rPr lang="en-US" smtClean="0"/>
              <a:t>9/10/2015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814AC-C55D-494B-9A17-B6F32B0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871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lframalpha.com/input/?i=vector+(1,+2,+6)+++(4,+5,+3)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2200" dirty="0" smtClean="0"/>
              <a:t>ARCH </a:t>
            </a:r>
            <a:r>
              <a:rPr lang="en-US" sz="2200" dirty="0" smtClean="0"/>
              <a:t>655 </a:t>
            </a:r>
            <a:r>
              <a:rPr lang="en-US" sz="2200" dirty="0" smtClean="0"/>
              <a:t>Parametric Modeling </a:t>
            </a:r>
            <a:r>
              <a:rPr lang="en-US" sz="2200" smtClean="0"/>
              <a:t>in </a:t>
            </a:r>
            <a:r>
              <a:rPr lang="en-US" sz="2200" smtClean="0"/>
              <a:t>Design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Vector Mathematics:</a:t>
            </a:r>
            <a:r>
              <a:rPr lang="en-US" i="1" dirty="0"/>
              <a:t/>
            </a:r>
            <a:br>
              <a:rPr lang="en-US" i="1" dirty="0"/>
            </a:br>
            <a:r>
              <a:rPr lang="en-US" i="1" dirty="0" smtClean="0"/>
              <a:t>Applications</a:t>
            </a: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914400"/>
          </a:xfrm>
        </p:spPr>
        <p:txBody>
          <a:bodyPr>
            <a:noAutofit/>
          </a:bodyPr>
          <a:lstStyle/>
          <a:p>
            <a:r>
              <a:rPr lang="en-US" sz="1600" dirty="0" smtClean="0">
                <a:solidFill>
                  <a:schemeClr val="tx1"/>
                </a:solidFill>
              </a:rPr>
              <a:t>Wei Yan, Ph.D.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Associate Professor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Department of Architecture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Texas A&amp;M University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4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>
                <a:hlinkClick r:id="rId2"/>
              </a:rPr>
              <a:t>http://www.wolframalpha.com/input/?i=vector+%281%2C+2%2C+6%29+%2B+%</a:t>
            </a:r>
            <a:r>
              <a:rPr lang="en-US" sz="1600" dirty="0" smtClean="0">
                <a:hlinkClick r:id="rId2"/>
              </a:rPr>
              <a:t>284%2C+5%2C+3%29</a:t>
            </a:r>
            <a:endParaRPr lang="en-US" sz="1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01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Use of Dot Product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59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Extract the projection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dot product between the </a:t>
            </a:r>
            <a:r>
              <a:rPr lang="en-US" b="1" dirty="0"/>
              <a:t>unit </a:t>
            </a:r>
            <a:r>
              <a:rPr lang="en-US" b="1" dirty="0" smtClean="0"/>
              <a:t>x vector </a:t>
            </a:r>
            <a:r>
              <a:rPr lang="en-US" dirty="0" smtClean="0"/>
              <a:t>(</a:t>
            </a:r>
            <a:r>
              <a:rPr lang="en-US" dirty="0"/>
              <a:t>1,0,0) and a vector </a:t>
            </a:r>
            <a:r>
              <a:rPr lang="en-US" b="1" dirty="0" smtClean="0"/>
              <a:t>V</a:t>
            </a:r>
            <a:r>
              <a:rPr lang="en-US" dirty="0" smtClean="0"/>
              <a:t> </a:t>
            </a:r>
            <a:r>
              <a:rPr lang="en-US" dirty="0"/>
              <a:t>gives the component of </a:t>
            </a:r>
            <a:r>
              <a:rPr lang="en-US" b="1" dirty="0" smtClean="0"/>
              <a:t>V</a:t>
            </a:r>
            <a:r>
              <a:rPr lang="en-US" dirty="0" smtClean="0"/>
              <a:t> </a:t>
            </a:r>
            <a:r>
              <a:rPr lang="en-US" dirty="0"/>
              <a:t>in the x-direction.</a:t>
            </a:r>
          </a:p>
        </p:txBody>
      </p:sp>
    </p:spTree>
    <p:extLst>
      <p:ext uri="{BB962C8B-B14F-4D97-AF65-F5344CB8AC3E}">
        <p14:creationId xmlns:p14="http://schemas.microsoft.com/office/powerpoint/2010/main" val="115186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Work out the angle between 2 vectors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cos</a:t>
            </a:r>
            <a:r>
              <a:rPr lang="en-US" dirty="0" smtClean="0"/>
              <a:t>(theta) = </a:t>
            </a:r>
            <a:r>
              <a:rPr lang="en-US" b="1" dirty="0" err="1"/>
              <a:t>a</a:t>
            </a:r>
            <a:r>
              <a:rPr lang="en-US" dirty="0" err="1"/>
              <a:t>.</a:t>
            </a:r>
            <a:r>
              <a:rPr lang="en-US" b="1" dirty="0" err="1"/>
              <a:t>b</a:t>
            </a:r>
            <a:r>
              <a:rPr lang="en-US" b="1" dirty="0"/>
              <a:t> </a:t>
            </a:r>
            <a:r>
              <a:rPr lang="en-US" dirty="0"/>
              <a:t>/ (|</a:t>
            </a:r>
            <a:r>
              <a:rPr lang="en-US" b="1" dirty="0"/>
              <a:t>a</a:t>
            </a:r>
            <a:r>
              <a:rPr lang="en-US" dirty="0"/>
              <a:t>||</a:t>
            </a:r>
            <a:r>
              <a:rPr lang="en-US" b="1" dirty="0"/>
              <a:t>b</a:t>
            </a:r>
            <a:r>
              <a:rPr lang="en-US" dirty="0" smtClean="0"/>
              <a:t>|)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= (</a:t>
            </a:r>
            <a:r>
              <a:rPr lang="en-US" dirty="0"/>
              <a:t>a1*b1 + a2*b2 + </a:t>
            </a:r>
            <a:r>
              <a:rPr lang="en-US" dirty="0" smtClean="0"/>
              <a:t>a3*b3) / </a:t>
            </a:r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 err="1" smtClean="0"/>
              <a:t>sqrt</a:t>
            </a:r>
            <a:r>
              <a:rPr lang="en-US" dirty="0" smtClean="0"/>
              <a:t>(a1</a:t>
            </a:r>
            <a:r>
              <a:rPr lang="en-US" baseline="30000" dirty="0" smtClean="0"/>
              <a:t>2</a:t>
            </a:r>
            <a:r>
              <a:rPr lang="en-US" dirty="0" smtClean="0"/>
              <a:t> </a:t>
            </a:r>
            <a:r>
              <a:rPr lang="en-US" dirty="0"/>
              <a:t>+ a2</a:t>
            </a:r>
            <a:r>
              <a:rPr lang="en-US" baseline="30000" dirty="0"/>
              <a:t>2</a:t>
            </a:r>
            <a:r>
              <a:rPr lang="en-US" dirty="0"/>
              <a:t> +a3</a:t>
            </a:r>
            <a:r>
              <a:rPr lang="en-US" baseline="30000" dirty="0"/>
              <a:t>2</a:t>
            </a:r>
            <a:r>
              <a:rPr lang="en-US" dirty="0" smtClean="0"/>
              <a:t>) * </a:t>
            </a:r>
            <a:r>
              <a:rPr lang="en-US" dirty="0" err="1" smtClean="0"/>
              <a:t>sqrt</a:t>
            </a:r>
            <a:r>
              <a:rPr lang="en-US" dirty="0" smtClean="0"/>
              <a:t>(b1</a:t>
            </a:r>
            <a:r>
              <a:rPr lang="en-US" baseline="30000" dirty="0" smtClean="0"/>
              <a:t>2</a:t>
            </a:r>
            <a:r>
              <a:rPr lang="en-US" dirty="0" smtClean="0"/>
              <a:t> + b2</a:t>
            </a:r>
            <a:r>
              <a:rPr lang="en-US" baseline="30000" dirty="0" smtClean="0"/>
              <a:t>2</a:t>
            </a:r>
            <a:r>
              <a:rPr lang="en-US" dirty="0" smtClean="0"/>
              <a:t> +b3</a:t>
            </a:r>
            <a:r>
              <a:rPr lang="en-US" baseline="30000" dirty="0" smtClean="0"/>
              <a:t>2</a:t>
            </a:r>
            <a:r>
              <a:rPr lang="en-US" dirty="0" smtClean="0"/>
              <a:t>))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45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Dot Product measures the 'Right-Angularity' of 2 vectors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Vectors </a:t>
            </a:r>
            <a:r>
              <a:rPr lang="en-US" b="1" i="1" dirty="0" smtClean="0"/>
              <a:t>a </a:t>
            </a:r>
            <a:r>
              <a:rPr lang="en-US" i="1" dirty="0" smtClean="0"/>
              <a:t>and </a:t>
            </a:r>
            <a:r>
              <a:rPr lang="en-US" b="1" i="1" dirty="0" smtClean="0"/>
              <a:t>b </a:t>
            </a:r>
            <a:r>
              <a:rPr lang="en-US" i="1" dirty="0" smtClean="0"/>
              <a:t>are orthogonal if, and only if, </a:t>
            </a:r>
            <a:r>
              <a:rPr lang="en-US" b="1" i="1" dirty="0" err="1" smtClean="0"/>
              <a:t>a</a:t>
            </a:r>
            <a:r>
              <a:rPr lang="en-US" i="1" dirty="0" err="1" smtClean="0"/>
              <a:t>.</a:t>
            </a:r>
            <a:r>
              <a:rPr lang="en-US" b="1" i="1" dirty="0" err="1" smtClean="0"/>
              <a:t>b</a:t>
            </a:r>
            <a:r>
              <a:rPr lang="en-US" b="1" i="1" dirty="0" smtClean="0"/>
              <a:t> </a:t>
            </a:r>
            <a:r>
              <a:rPr lang="en-US" i="1" dirty="0" smtClean="0"/>
              <a:t>= 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09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of Cross Product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52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Cross product of 2 vectors, results in 3rd vector which is perpendicular to both of them.</a:t>
            </a:r>
          </a:p>
          <a:p>
            <a:r>
              <a:rPr lang="en-US" dirty="0" smtClean="0"/>
              <a:t>For finding surface normal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495" y="3810000"/>
            <a:ext cx="2514600" cy="2276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770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|</a:t>
            </a:r>
            <a:r>
              <a:rPr lang="en-US" b="1" dirty="0"/>
              <a:t>a </a:t>
            </a:r>
            <a:r>
              <a:rPr lang="en-US" dirty="0"/>
              <a:t>x </a:t>
            </a:r>
            <a:r>
              <a:rPr lang="en-US" b="1" dirty="0"/>
              <a:t>b</a:t>
            </a:r>
            <a:r>
              <a:rPr lang="en-US" dirty="0"/>
              <a:t>| = |</a:t>
            </a:r>
            <a:r>
              <a:rPr lang="en-US" b="1" dirty="0"/>
              <a:t>a</a:t>
            </a:r>
            <a:r>
              <a:rPr lang="en-US" dirty="0"/>
              <a:t>||</a:t>
            </a:r>
            <a:r>
              <a:rPr lang="en-US" b="1" dirty="0" err="1" smtClean="0"/>
              <a:t>b</a:t>
            </a:r>
            <a:r>
              <a:rPr lang="en-US" dirty="0" err="1" smtClean="0"/>
              <a:t>|sin</a:t>
            </a:r>
            <a:r>
              <a:rPr lang="en-US" dirty="0" smtClean="0"/>
              <a:t>(theta) = base * height</a:t>
            </a:r>
          </a:p>
          <a:p>
            <a:endParaRPr lang="en-US" dirty="0"/>
          </a:p>
          <a:p>
            <a:r>
              <a:rPr lang="en-US" dirty="0" smtClean="0"/>
              <a:t>The length of the cross product is the area of the parallelogram made by the two vectors.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19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of vectors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problems can be solved most easily by using vector operations. (And some problems can't really be expressed very well, without reference to </a:t>
            </a:r>
            <a:r>
              <a:rPr lang="en-US" dirty="0" smtClean="0"/>
              <a:t>vector </a:t>
            </a:r>
            <a:r>
              <a:rPr lang="en-US" dirty="0"/>
              <a:t>operations.)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Geometry: find normal, find average direction of two lines, find projection, …</a:t>
            </a:r>
          </a:p>
          <a:p>
            <a:r>
              <a:rPr lang="en-US" dirty="0" smtClean="0"/>
              <a:t>Physics: velocity, force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00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245</Words>
  <Application>Microsoft Office PowerPoint</Application>
  <PresentationFormat>On-screen Show (4:3)</PresentationFormat>
  <Paragraphs>30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ARCH 655 Parametric Modeling in Design  Vector Mathematics: Applications</vt:lpstr>
      <vt:lpstr>Use of Dot Product</vt:lpstr>
      <vt:lpstr>Extract the projection</vt:lpstr>
      <vt:lpstr>Work out the angle between 2 vectors</vt:lpstr>
      <vt:lpstr>The Dot Product measures the 'Right-Angularity' of 2 vectors</vt:lpstr>
      <vt:lpstr>Use of Cross Product</vt:lpstr>
      <vt:lpstr>PowerPoint Presentation</vt:lpstr>
      <vt:lpstr>PowerPoint Presentation</vt:lpstr>
      <vt:lpstr>Use of vectors</vt:lpstr>
      <vt:lpstr>General Tools</vt:lpstr>
    </vt:vector>
  </TitlesOfParts>
  <Company>College Of Architecture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Use of Dot Product</dc:title>
  <dc:creator>Wei Yan</dc:creator>
  <cp:lastModifiedBy>WYan</cp:lastModifiedBy>
  <cp:revision>12</cp:revision>
  <dcterms:created xsi:type="dcterms:W3CDTF">2012-01-24T15:39:24Z</dcterms:created>
  <dcterms:modified xsi:type="dcterms:W3CDTF">2015-09-10T19:31:54Z</dcterms:modified>
</cp:coreProperties>
</file>